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182BA7-E7F3-4EEF-A61C-B41B0E24D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53" y="1891969"/>
            <a:ext cx="11088210" cy="1332845"/>
          </a:xfrm>
        </p:spPr>
        <p:txBody>
          <a:bodyPr/>
          <a:lstStyle/>
          <a:p>
            <a:pPr algn="ctr"/>
            <a:r>
              <a:rPr lang="pl-PL" sz="8000" dirty="0"/>
              <a:t>Akredytacja Erasmus+</a:t>
            </a:r>
            <a:br>
              <a:rPr lang="pl-PL" sz="8000" dirty="0"/>
            </a:br>
            <a:r>
              <a:rPr lang="pl-PL" sz="5400" dirty="0"/>
              <a:t>2022-2027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17FD71-8619-4ACD-AF19-8250DF99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1" y="3712060"/>
            <a:ext cx="11452194" cy="2009598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III Liceum Ogólnokształcące </a:t>
            </a:r>
          </a:p>
          <a:p>
            <a:pPr algn="ctr"/>
            <a:r>
              <a:rPr lang="pl-PL" sz="3600" dirty="0"/>
              <a:t>im. Stanisława Wyspiańskiego </a:t>
            </a:r>
          </a:p>
          <a:p>
            <a:pPr algn="ctr"/>
            <a:r>
              <a:rPr lang="pl-PL" sz="3600" dirty="0"/>
              <a:t>w </a:t>
            </a:r>
            <a:r>
              <a:rPr lang="pl-PL" sz="3600" dirty="0" err="1"/>
              <a:t>tychach</a:t>
            </a:r>
            <a:endParaRPr lang="pl-PL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3A7C7E-0906-42C7-967D-430BCAB2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01" y="3633186"/>
            <a:ext cx="9753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6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B1A30A-CFEB-4203-9EC0-99790690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Edycja 2022/23</a:t>
            </a:r>
            <a:br>
              <a:rPr lang="pl-PL" dirty="0"/>
            </a:br>
            <a:r>
              <a:rPr lang="pl-PL" dirty="0"/>
              <a:t>Nauka – zdrowie - dobrostan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293EA44-C25B-477E-9E30-AE2FE19C5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908" y="2228295"/>
            <a:ext cx="7315199" cy="3959441"/>
          </a:xfrm>
        </p:spPr>
      </p:pic>
    </p:spTree>
    <p:extLst>
      <p:ext uri="{BB962C8B-B14F-4D97-AF65-F5344CB8AC3E}">
        <p14:creationId xmlns:p14="http://schemas.microsoft.com/office/powerpoint/2010/main" val="307104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D853E4-2626-47D5-867D-77C13F9A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>
                <a:solidFill>
                  <a:srgbClr val="FFFF00"/>
                </a:solidFill>
              </a:rPr>
              <a:t>Szkoły partnerskie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8F190A50-4FE4-4763-BBF7-466EE1F54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2275791"/>
            <a:ext cx="4396338" cy="576262"/>
          </a:xfrm>
        </p:spPr>
        <p:txBody>
          <a:bodyPr/>
          <a:lstStyle/>
          <a:p>
            <a:pPr algn="ctr"/>
            <a:r>
              <a:rPr lang="pl-PL" dirty="0"/>
              <a:t>IES </a:t>
            </a:r>
            <a:r>
              <a:rPr lang="pl-PL" dirty="0" err="1"/>
              <a:t>Princesa</a:t>
            </a:r>
            <a:r>
              <a:rPr lang="pl-PL" dirty="0"/>
              <a:t> Galiana</a:t>
            </a:r>
          </a:p>
          <a:p>
            <a:pPr algn="ctr"/>
            <a:r>
              <a:rPr lang="pl-PL" dirty="0"/>
              <a:t>Toledo, Hiszpania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AEAD259-80BB-4841-BB23-2132AF218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1958" y="3364387"/>
            <a:ext cx="4395787" cy="2625089"/>
          </a:xfr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CC9528D-D7C8-49D0-A967-AFCD7134C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6953" y="2275791"/>
            <a:ext cx="4396339" cy="576262"/>
          </a:xfrm>
        </p:spPr>
        <p:txBody>
          <a:bodyPr/>
          <a:lstStyle/>
          <a:p>
            <a:pPr algn="ctr"/>
            <a:r>
              <a:rPr lang="fr-FR" dirty="0"/>
              <a:t>Collège Dom Michel </a:t>
            </a:r>
            <a:endParaRPr lang="pl-PL" dirty="0"/>
          </a:p>
          <a:p>
            <a:pPr algn="ctr"/>
            <a:r>
              <a:rPr lang="fr-FR" dirty="0"/>
              <a:t>Le Conquet</a:t>
            </a:r>
            <a:r>
              <a:rPr lang="pl-PL" dirty="0"/>
              <a:t>, Francja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681BC15-B369-41B7-A72C-9A72FEEEF8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288726" y="3376766"/>
            <a:ext cx="4807274" cy="2696592"/>
          </a:xfrm>
        </p:spPr>
      </p:pic>
    </p:spTree>
    <p:extLst>
      <p:ext uri="{BB962C8B-B14F-4D97-AF65-F5344CB8AC3E}">
        <p14:creationId xmlns:p14="http://schemas.microsoft.com/office/powerpoint/2010/main" val="397650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E54913-1E1C-404C-A99B-032F2B0F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Grupowa mobilność uczniów</a:t>
            </a:r>
            <a:br>
              <a:rPr lang="pl-PL" dirty="0"/>
            </a:br>
            <a:r>
              <a:rPr lang="pl-PL" dirty="0"/>
              <a:t>5-10.03.2023, Toledo, Hiszpania</a:t>
            </a:r>
            <a:br>
              <a:rPr lang="pl-PL" dirty="0"/>
            </a:br>
            <a:r>
              <a:rPr lang="pl-PL" sz="1600" dirty="0">
                <a:solidFill>
                  <a:schemeClr val="accent1"/>
                </a:solidFill>
                <a:latin typeface="Lucida Sans Unicode" panose="020B0602030504020204" pitchFamily="34" charset="0"/>
              </a:rPr>
              <a:t>Szkoła goszcząca przygotowała niesamowicie ciekawy program pobytu. Uczestnicy nie tylko poznawali okolicę i piękne historyczne miejsca, włącznie ze stolicą kraju Madrytem, ale też omawiali wspólnie wcześniej wykonane zadanie, związane z pierwszą częścią projektu – nauką. Przeprowadzili oni i zanalizowali ankietę dotyczącą postrzegania siebie i zwyczajów żywieniowych młodzieży. Wyjazd połączył więc naukę i zabawę.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3FAD2D7A-EF20-4ACF-8FEB-AE5C15FDA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387" y="3210965"/>
            <a:ext cx="2522934" cy="3363912"/>
          </a:xfr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8761A6C-49C2-45E2-B6DC-F2095F94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968" y="3198480"/>
            <a:ext cx="4441793" cy="333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EF79D-9DFD-467F-92A7-CD456795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EBEBEB"/>
                </a:solidFill>
              </a:rPr>
              <a:t>Grupowa mobilność uczniów</a:t>
            </a:r>
            <a:br>
              <a:rPr lang="pl-PL" dirty="0">
                <a:solidFill>
                  <a:srgbClr val="EBEBEB"/>
                </a:solidFill>
              </a:rPr>
            </a:br>
            <a:r>
              <a:rPr lang="pl-PL" sz="4000" dirty="0">
                <a:solidFill>
                  <a:srgbClr val="EBEBEB"/>
                </a:solidFill>
              </a:rPr>
              <a:t>27.11-1.12.2023, Le </a:t>
            </a:r>
            <a:r>
              <a:rPr lang="pl-PL" sz="4000" dirty="0" err="1">
                <a:solidFill>
                  <a:srgbClr val="EBEBEB"/>
                </a:solidFill>
              </a:rPr>
              <a:t>Conquet</a:t>
            </a:r>
            <a:r>
              <a:rPr lang="pl-PL" sz="4000" dirty="0">
                <a:solidFill>
                  <a:srgbClr val="EBEBEB"/>
                </a:solidFill>
              </a:rPr>
              <a:t>, Francja</a:t>
            </a:r>
            <a:br>
              <a:rPr lang="pl-PL" dirty="0">
                <a:solidFill>
                  <a:srgbClr val="EBEBEB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DE8AFA-52DC-4D5E-A6AB-DFECD4AC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392" y="1834013"/>
            <a:ext cx="8946541" cy="29066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rgbClr val="ACD433"/>
                </a:solidFill>
                <a:latin typeface="Lucida Sans Unicode" panose="020B0602030504020204" pitchFamily="34" charset="0"/>
              </a:rPr>
              <a:t>Program pobytu obejmował poznanie szkoły goszczącej, zasad w niej panujących oraz zajęcia z różnych przedmiotów. Uczestnicy wzięli też udział w wyjazdach m.in. do Brestu, gdzie odwiedzili oceanarium i jarmark bożonarodzeniowy. Poznawali dawne zwyczaje i historię miasta St. Renan w lokalnym muzeum. Podziwiali piękno wybrzeża Bretanii: port, latarnię morską i niesamowitą plażę Des </a:t>
            </a:r>
            <a:r>
              <a:rPr lang="pl-PL" sz="1600" dirty="0" err="1">
                <a:solidFill>
                  <a:srgbClr val="ACD433"/>
                </a:solidFill>
                <a:latin typeface="Lucida Sans Unicode" panose="020B0602030504020204" pitchFamily="34" charset="0"/>
              </a:rPr>
              <a:t>Blancs</a:t>
            </a:r>
            <a:r>
              <a:rPr lang="pl-PL" sz="1600" dirty="0">
                <a:solidFill>
                  <a:srgbClr val="ACD433"/>
                </a:solidFill>
                <a:latin typeface="Lucida Sans Unicode" panose="020B0602030504020204" pitchFamily="34" charset="0"/>
              </a:rPr>
              <a:t> </a:t>
            </a:r>
            <a:r>
              <a:rPr lang="pl-PL" sz="1600" dirty="0" err="1">
                <a:solidFill>
                  <a:srgbClr val="ACD433"/>
                </a:solidFill>
                <a:latin typeface="Lucida Sans Unicode" panose="020B0602030504020204" pitchFamily="34" charset="0"/>
              </a:rPr>
              <a:t>Sablons</a:t>
            </a:r>
            <a:r>
              <a:rPr lang="pl-PL" sz="1600" dirty="0">
                <a:solidFill>
                  <a:srgbClr val="ACD433"/>
                </a:solidFill>
                <a:latin typeface="Lucida Sans Unicode" panose="020B0602030504020204" pitchFamily="34" charset="0"/>
              </a:rPr>
              <a:t>. Mieliśmy okazję zrobić zakupy na miejskim targu z ogromnym wyborem serów, warzyw i owoców morza oraz próbować różnych potraw w piekarniach i restauracjach Le </a:t>
            </a:r>
            <a:r>
              <a:rPr lang="pl-PL" sz="1600" dirty="0" err="1">
                <a:solidFill>
                  <a:srgbClr val="ACD433"/>
                </a:solidFill>
                <a:latin typeface="Lucida Sans Unicode" panose="020B0602030504020204" pitchFamily="34" charset="0"/>
              </a:rPr>
              <a:t>Conquet</a:t>
            </a:r>
            <a:r>
              <a:rPr lang="pl-PL" sz="1600" dirty="0">
                <a:solidFill>
                  <a:srgbClr val="ACD433"/>
                </a:solidFill>
                <a:latin typeface="Lucida Sans Unicode" panose="020B0602030504020204" pitchFamily="34" charset="0"/>
              </a:rPr>
              <a:t>. Wizytę uwieńczyło wspólne popołudnie, gdzie wraz z uczniami, nauczycielami i dyrektorem szkoły Dom Michel robiliśmy pyszne naleśniki i wymieniliśmy się podarunkami. </a:t>
            </a:r>
          </a:p>
          <a:p>
            <a:pPr marL="0" indent="0" algn="just">
              <a:buNone/>
            </a:pPr>
            <a:br>
              <a:rPr lang="pl-PL" sz="4200" dirty="0">
                <a:solidFill>
                  <a:srgbClr val="EBEBEB"/>
                </a:solidFill>
              </a:rPr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33A4CB1-9B08-4835-A87E-7700C1AF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926" y="1763791"/>
            <a:ext cx="1522992" cy="25818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D27DC20-65F2-4705-B432-186D6B976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21" y="4485729"/>
            <a:ext cx="3666478" cy="178231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AC7E1CA-E0D5-4310-BCD2-C58556A9D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077" y="3702008"/>
            <a:ext cx="3167182" cy="178231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F15EC5E-515F-4EC8-812D-C384DA937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97" y="3790381"/>
            <a:ext cx="3165804" cy="178154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2ABC734-3A13-40C4-91FC-876049D11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324" y="5107697"/>
            <a:ext cx="3089429" cy="17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8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AC48A-AE3C-4E4B-8A14-78B9BF15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dirty="0"/>
              <a:t>Kursy językowe i metodyczne nauczycieli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1DC66A-FBA8-4FA8-9A23-F256A7E5A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550068"/>
            <a:ext cx="8946541" cy="4195481"/>
          </a:xfrm>
        </p:spPr>
        <p:txBody>
          <a:bodyPr>
            <a:normAutofit/>
          </a:bodyPr>
          <a:lstStyle/>
          <a:p>
            <a:r>
              <a:rPr lang="pl-PL" sz="2800" dirty="0"/>
              <a:t>Język angielski, sztuka i dobrostan</a:t>
            </a:r>
          </a:p>
          <a:p>
            <a:r>
              <a:rPr lang="pl-PL" sz="2800" dirty="0"/>
              <a:t> Łagodzenie stresu i </a:t>
            </a:r>
            <a:r>
              <a:rPr lang="pl-PL" sz="2800" dirty="0" err="1"/>
              <a:t>mindfullness</a:t>
            </a:r>
            <a:r>
              <a:rPr lang="pl-PL" sz="2800" dirty="0"/>
              <a:t> dla nauczycieli</a:t>
            </a:r>
          </a:p>
          <a:p>
            <a:r>
              <a:rPr lang="pl-PL" sz="2800" dirty="0"/>
              <a:t>Język hiszpański dla początkujących</a:t>
            </a:r>
          </a:p>
          <a:p>
            <a:r>
              <a:rPr lang="pl-PL" sz="2800" dirty="0"/>
              <a:t>Język angielski dla personelu niepedagogicznego</a:t>
            </a:r>
          </a:p>
          <a:p>
            <a:r>
              <a:rPr lang="pl-PL" sz="2800" dirty="0"/>
              <a:t>Intensywny kurs języka angielskiego dla nauczycieli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9575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4BBB3B-4185-4AF5-B1A1-AE5A0169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Obserwacja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9A39BB-7A97-4C8F-914C-B574EF50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86758"/>
            <a:ext cx="8946541" cy="456164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AGRUPAMENTO DE ESCOLAS DR. JORGE AUGUSTO CORREIA</a:t>
            </a:r>
            <a:endParaRPr lang="pl-PL" dirty="0"/>
          </a:p>
          <a:p>
            <a:pPr marL="0" indent="0" algn="ctr">
              <a:buNone/>
            </a:pPr>
            <a:r>
              <a:rPr lang="pl-PL" dirty="0" err="1"/>
              <a:t>Tavira</a:t>
            </a:r>
            <a:r>
              <a:rPr lang="pl-PL" dirty="0"/>
              <a:t>, Portugalia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67242A6-2A23-48ED-9C20-536ABBBCE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50" y="2997553"/>
            <a:ext cx="2570163" cy="3250846"/>
          </a:xfrm>
          <a:prstGeom prst="rect">
            <a:avLst/>
          </a:prstGeom>
        </p:spPr>
      </p:pic>
      <p:pic>
        <p:nvPicPr>
          <p:cNvPr id="1026" name="Picture 2" descr="https://festadosanosdealvarodecampos.files.wordpress.com/2017/06/escola-secundc3a1ria-de-tavira-fachada.jpg?w=583&amp;h=437">
            <a:extLst>
              <a:ext uri="{FF2B5EF4-FFF2-40B4-BE49-F238E27FC236}">
                <a16:creationId xmlns:a16="http://schemas.microsoft.com/office/drawing/2014/main" id="{F72285B4-651D-47B8-89F3-700E38B5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97" y="2997553"/>
            <a:ext cx="5240508" cy="33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5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E7A393-8EA8-44C2-8565-F1DED699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209505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Działania w ramach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300AD8-5591-43DC-A44E-C321DFE85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10035"/>
            <a:ext cx="8946541" cy="3638364"/>
          </a:xfrm>
        </p:spPr>
        <p:txBody>
          <a:bodyPr/>
          <a:lstStyle/>
          <a:p>
            <a:r>
              <a:rPr lang="pl-PL" dirty="0"/>
              <a:t>Mobilności grupowe, kursy i obserwacje pracy.</a:t>
            </a:r>
          </a:p>
          <a:p>
            <a:r>
              <a:rPr lang="pl-PL" dirty="0"/>
              <a:t>Ogólnoszkolna ankieta dot. postrzegania swojego ciała i zwyczajów żywieniowych młodzieży, opracowana przez Uniwersytet w Madrycie.</a:t>
            </a:r>
          </a:p>
          <a:p>
            <a:r>
              <a:rPr lang="pl-PL" dirty="0"/>
              <a:t>Zajęcia </a:t>
            </a:r>
            <a:r>
              <a:rPr lang="pl-PL" dirty="0" err="1"/>
              <a:t>padel</a:t>
            </a:r>
            <a:r>
              <a:rPr lang="pl-PL" dirty="0"/>
              <a:t> tenisa pod okiem trenerów </a:t>
            </a:r>
            <a:r>
              <a:rPr lang="pl-PL" dirty="0" err="1"/>
              <a:t>Padel</a:t>
            </a:r>
            <a:r>
              <a:rPr lang="pl-PL" dirty="0"/>
              <a:t> Team Tychy.</a:t>
            </a:r>
          </a:p>
          <a:p>
            <a:r>
              <a:rPr lang="pl-PL" dirty="0"/>
              <a:t>Projekty edukacyjne zespołów przedmiotowych związane z tematyką </a:t>
            </a:r>
            <a:r>
              <a:rPr lang="pl-PL" dirty="0" err="1"/>
              <a:t>mindfullness</a:t>
            </a:r>
            <a:r>
              <a:rPr lang="pl-PL" dirty="0"/>
              <a:t> i zdrowego odżywiania.</a:t>
            </a:r>
          </a:p>
          <a:p>
            <a:r>
              <a:rPr lang="pl-PL" dirty="0"/>
              <a:t>Konkurs na plakat promujący program Erasmus w szkole.</a:t>
            </a:r>
          </a:p>
          <a:p>
            <a:r>
              <a:rPr lang="pl-PL" dirty="0"/>
              <a:t>Pogadanki z </a:t>
            </a:r>
            <a:r>
              <a:rPr lang="pl-PL" dirty="0" err="1"/>
              <a:t>psychodietetykiem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2054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</TotalTime>
  <Words>349</Words>
  <Application>Microsoft Office PowerPoint</Application>
  <PresentationFormat>Panoramiczny</PresentationFormat>
  <Paragraphs>30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Lucida Sans Unicode</vt:lpstr>
      <vt:lpstr>Wingdings 3</vt:lpstr>
      <vt:lpstr>Jon</vt:lpstr>
      <vt:lpstr>Akredytacja Erasmus+ 2022-2027</vt:lpstr>
      <vt:lpstr>Edycja 2022/23 Nauka – zdrowie - dobrostan</vt:lpstr>
      <vt:lpstr>Szkoły partnerskie</vt:lpstr>
      <vt:lpstr>Grupowa mobilność uczniów 5-10.03.2023, Toledo, Hiszpania Szkoła goszcząca przygotowała niesamowicie ciekawy program pobytu. Uczestnicy nie tylko poznawali okolicę i piękne historyczne miejsca, włącznie ze stolicą kraju Madrytem, ale też omawiali wspólnie wcześniej wykonane zadanie, związane z pierwszą częścią projektu – nauką. Przeprowadzili oni i zanalizowali ankietę dotyczącą postrzegania siebie i zwyczajów żywieniowych młodzieży. Wyjazd połączył więc naukę i zabawę.  </vt:lpstr>
      <vt:lpstr>Grupowa mobilność uczniów 27.11-1.12.2023, Le Conquet, Francja </vt:lpstr>
      <vt:lpstr>Kursy językowe i metodyczne nauczycieli</vt:lpstr>
      <vt:lpstr>Obserwacja pracy</vt:lpstr>
      <vt:lpstr>Działania w ramach projektu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Żędzian</dc:creator>
  <cp:lastModifiedBy>Ewa Żędzian</cp:lastModifiedBy>
  <cp:revision>17</cp:revision>
  <dcterms:created xsi:type="dcterms:W3CDTF">2023-10-04T06:25:21Z</dcterms:created>
  <dcterms:modified xsi:type="dcterms:W3CDTF">2024-01-19T12:11:49Z</dcterms:modified>
</cp:coreProperties>
</file>